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74" r:id="rId2"/>
    <p:sldId id="287" r:id="rId3"/>
    <p:sldId id="289" r:id="rId4"/>
    <p:sldId id="290" r:id="rId5"/>
    <p:sldId id="286" r:id="rId6"/>
    <p:sldId id="291" r:id="rId7"/>
    <p:sldId id="292" r:id="rId8"/>
    <p:sldId id="294" r:id="rId9"/>
    <p:sldId id="293" r:id="rId10"/>
    <p:sldId id="295" r:id="rId11"/>
    <p:sldId id="296" r:id="rId12"/>
    <p:sldId id="297" r:id="rId13"/>
    <p:sldId id="298" r:id="rId14"/>
    <p:sldId id="307" r:id="rId15"/>
    <p:sldId id="308" r:id="rId16"/>
    <p:sldId id="309" r:id="rId17"/>
    <p:sldId id="311" r:id="rId18"/>
    <p:sldId id="305" r:id="rId19"/>
    <p:sldId id="30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 autoAdjust="0"/>
    <p:restoredTop sz="94615" autoAdjust="0"/>
  </p:normalViewPr>
  <p:slideViewPr>
    <p:cSldViewPr>
      <p:cViewPr varScale="1">
        <p:scale>
          <a:sx n="81" d="100"/>
          <a:sy n="81" d="100"/>
        </p:scale>
        <p:origin x="-10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6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153400" cy="2514600"/>
          </a:xfr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IN" sz="3600" dirty="0" err="1" smtClean="0"/>
              <a:t>Adityapur</a:t>
            </a:r>
            <a:r>
              <a:rPr lang="en-IN" sz="3600" dirty="0" smtClean="0"/>
              <a:t> Based Centres</a:t>
            </a:r>
          </a:p>
          <a:p>
            <a:pPr algn="ctr">
              <a:buNone/>
            </a:pPr>
            <a:r>
              <a:rPr lang="en-IN" dirty="0" smtClean="0"/>
              <a:t>Mohan Nagar, N.I.T., </a:t>
            </a:r>
            <a:r>
              <a:rPr lang="en-IN" dirty="0" err="1" smtClean="0"/>
              <a:t>Imli</a:t>
            </a:r>
            <a:r>
              <a:rPr lang="en-IN" dirty="0" smtClean="0"/>
              <a:t> </a:t>
            </a:r>
            <a:r>
              <a:rPr lang="en-IN" dirty="0" err="1" smtClean="0"/>
              <a:t>Chauk,Navodaya</a:t>
            </a:r>
            <a:r>
              <a:rPr lang="en-IN" dirty="0" smtClean="0"/>
              <a:t> </a:t>
            </a:r>
            <a:r>
              <a:rPr lang="en-IN" dirty="0" smtClean="0"/>
              <a:t>&amp; </a:t>
            </a:r>
            <a:r>
              <a:rPr lang="en-IN" dirty="0" err="1" smtClean="0"/>
              <a:t>Aashiyana</a:t>
            </a:r>
            <a:endParaRPr lang="en-IN" dirty="0" smtClean="0"/>
          </a:p>
          <a:p>
            <a:pPr algn="ctr">
              <a:buNone/>
            </a:pPr>
            <a:r>
              <a:rPr lang="en-IN" sz="3600" dirty="0" smtClean="0"/>
              <a:t>Jharkhand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"/>
            <a:ext cx="899160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647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44958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9249"/>
            <a:ext cx="4019550" cy="3001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47113"/>
            <a:ext cx="4495800" cy="3238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54" y="3347113"/>
            <a:ext cx="4051395" cy="3238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153400" cy="2057400"/>
          </a:xfr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IN" sz="3600" dirty="0" err="1" smtClean="0"/>
              <a:t>Giridih</a:t>
            </a:r>
            <a:r>
              <a:rPr lang="en-IN" sz="3600" dirty="0" smtClean="0"/>
              <a:t> Centre</a:t>
            </a:r>
          </a:p>
          <a:p>
            <a:pPr algn="ctr">
              <a:buNone/>
            </a:pPr>
            <a:r>
              <a:rPr lang="en-IN" sz="3600" dirty="0" err="1" smtClean="0"/>
              <a:t>Sirsiya</a:t>
            </a:r>
            <a:r>
              <a:rPr lang="en-IN" sz="3600" dirty="0" smtClean="0"/>
              <a:t> Block</a:t>
            </a:r>
          </a:p>
          <a:p>
            <a:pPr algn="ctr">
              <a:buNone/>
            </a:pPr>
            <a:r>
              <a:rPr lang="en-IN" sz="3600" dirty="0" smtClean="0"/>
              <a:t>Jharkhand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108713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44958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5850"/>
            <a:ext cx="4267200" cy="2964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52800"/>
            <a:ext cx="44958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352800"/>
            <a:ext cx="4267200" cy="32075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761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153400" cy="2057400"/>
          </a:xfr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IN" sz="3600" dirty="0" err="1" smtClean="0"/>
              <a:t>Navodaya</a:t>
            </a:r>
            <a:r>
              <a:rPr lang="en-IN" sz="3600" dirty="0" smtClean="0"/>
              <a:t> Centre</a:t>
            </a:r>
          </a:p>
          <a:p>
            <a:pPr algn="ctr">
              <a:buNone/>
            </a:pPr>
            <a:r>
              <a:rPr lang="en-IN" sz="3600" dirty="0" err="1" smtClean="0"/>
              <a:t>Adityapur</a:t>
            </a:r>
            <a:endParaRPr lang="en-IN" sz="3600" dirty="0" smtClean="0"/>
          </a:p>
          <a:p>
            <a:pPr algn="ctr">
              <a:buNone/>
            </a:pPr>
            <a:r>
              <a:rPr lang="en-IN" sz="3600" dirty="0" smtClean="0"/>
              <a:t>Jharkhand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160296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44958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600"/>
            <a:ext cx="41910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3" y="3505200"/>
            <a:ext cx="4489938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638" y="3505200"/>
            <a:ext cx="4234962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8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8763000" cy="632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518102"/>
            <a:ext cx="8229600" cy="5958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419600" y="1524000"/>
            <a:ext cx="41148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Into that heaven of Freedom</a:t>
            </a:r>
          </a:p>
          <a:p>
            <a:pPr algn="ctr"/>
            <a:r>
              <a:rPr lang="en-IN" dirty="0" smtClean="0">
                <a:solidFill>
                  <a:schemeClr val="tx1"/>
                </a:solidFill>
              </a:rPr>
              <a:t>My Lord !!!</a:t>
            </a:r>
          </a:p>
          <a:p>
            <a:pPr algn="ctr"/>
            <a:r>
              <a:rPr lang="en-IN" dirty="0" smtClean="0">
                <a:solidFill>
                  <a:schemeClr val="tx1"/>
                </a:solidFill>
              </a:rPr>
              <a:t>Let my Country awake</a:t>
            </a:r>
            <a:endParaRPr lang="en-IN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8153400" cy="601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914400"/>
            <a:ext cx="7239000" cy="1143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IN" dirty="0" smtClean="0"/>
              <a:t>Republic Day 2017 at </a:t>
            </a:r>
          </a:p>
          <a:p>
            <a:pPr algn="ctr">
              <a:buNone/>
            </a:pPr>
            <a:r>
              <a:rPr lang="en-IN" dirty="0" smtClean="0"/>
              <a:t>Sankalp Centres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</a:rPr>
              <a:t>EASY WAY TO DONATE NOW 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7239000" cy="4846320"/>
          </a:xfrm>
        </p:spPr>
        <p:txBody>
          <a:bodyPr>
            <a:normAutofit/>
          </a:bodyPr>
          <a:lstStyle/>
          <a:p>
            <a:r>
              <a:rPr lang="en-IN" sz="2000" dirty="0" smtClean="0"/>
              <a:t>You can donate at any our centres by just making a call to </a:t>
            </a:r>
            <a:r>
              <a:rPr lang="en-IN" sz="2000" dirty="0" err="1" smtClean="0"/>
              <a:t>Sankalp</a:t>
            </a:r>
            <a:r>
              <a:rPr lang="en-IN" sz="2000" dirty="0" smtClean="0"/>
              <a:t>-A Pledge to Change volunteers.</a:t>
            </a:r>
          </a:p>
          <a:p>
            <a:r>
              <a:rPr lang="en-IN" sz="2000" dirty="0" smtClean="0"/>
              <a:t>All our centres run 6 days a week </a:t>
            </a:r>
          </a:p>
          <a:p>
            <a:r>
              <a:rPr lang="en-IN" sz="2000" dirty="0" smtClean="0"/>
              <a:t>You may donate books from</a:t>
            </a:r>
          </a:p>
          <a:p>
            <a:pPr lvl="1"/>
            <a:r>
              <a:rPr lang="en-IN" sz="1700" dirty="0" smtClean="0"/>
              <a:t>Class 1-8- Course Text Books (Any Board)</a:t>
            </a:r>
          </a:p>
          <a:p>
            <a:pPr lvl="1"/>
            <a:r>
              <a:rPr lang="en-IN" sz="1700" dirty="0" smtClean="0"/>
              <a:t>Story Books</a:t>
            </a:r>
          </a:p>
          <a:p>
            <a:pPr lvl="1"/>
            <a:r>
              <a:rPr lang="en-IN" sz="1700" dirty="0" smtClean="0"/>
              <a:t>Unused stationery</a:t>
            </a:r>
          </a:p>
          <a:p>
            <a:pPr lvl="1"/>
            <a:r>
              <a:rPr lang="en-IN" sz="1700" dirty="0" smtClean="0"/>
              <a:t>Any other items like bag, toys, uniforms etc.</a:t>
            </a:r>
          </a:p>
          <a:p>
            <a:r>
              <a:rPr lang="en-IN" sz="2000" dirty="0" smtClean="0"/>
              <a:t>Relevant Contact Nos. Are</a:t>
            </a:r>
          </a:p>
          <a:p>
            <a:pPr lvl="1"/>
            <a:r>
              <a:rPr lang="en-IN" sz="1700" dirty="0" err="1" smtClean="0"/>
              <a:t>Subodh</a:t>
            </a:r>
            <a:r>
              <a:rPr lang="en-IN" sz="1700" dirty="0" smtClean="0"/>
              <a:t> Kumar Das-9798756336</a:t>
            </a:r>
          </a:p>
          <a:p>
            <a:pPr lvl="1"/>
            <a:r>
              <a:rPr lang="en-IN" sz="1700" dirty="0" err="1" smtClean="0"/>
              <a:t>Mayank</a:t>
            </a:r>
            <a:r>
              <a:rPr lang="en-IN" sz="1700" dirty="0" smtClean="0"/>
              <a:t> </a:t>
            </a:r>
            <a:r>
              <a:rPr lang="en-IN" sz="1700" dirty="0" err="1" smtClean="0"/>
              <a:t>Aggarwal</a:t>
            </a:r>
            <a:r>
              <a:rPr lang="en-IN" sz="1700" dirty="0" smtClean="0"/>
              <a:t>  -9031975746</a:t>
            </a:r>
          </a:p>
          <a:p>
            <a:pPr lvl="1"/>
            <a:r>
              <a:rPr lang="en-IN" sz="1700" dirty="0" smtClean="0"/>
              <a:t>Suresh </a:t>
            </a:r>
            <a:r>
              <a:rPr lang="en-IN" sz="1700" dirty="0" err="1" smtClean="0"/>
              <a:t>Pareek</a:t>
            </a:r>
            <a:r>
              <a:rPr lang="en-IN" sz="1700" dirty="0" smtClean="0"/>
              <a:t>       -7209632032</a:t>
            </a:r>
          </a:p>
          <a:p>
            <a:pPr lvl="1"/>
            <a:r>
              <a:rPr lang="en-IN" sz="1700" dirty="0" err="1" smtClean="0"/>
              <a:t>Vikas</a:t>
            </a:r>
            <a:r>
              <a:rPr lang="en-IN" sz="1700" dirty="0" smtClean="0"/>
              <a:t> Dixit            -9472706225</a:t>
            </a:r>
          </a:p>
          <a:p>
            <a:endParaRPr lang="en-IN" sz="2000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28600" y="68580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</a:rPr>
              <a:t>ACCOUNT DETAILS FOR SUPPORT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7467600" cy="29718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IN" dirty="0" smtClean="0"/>
              <a:t>Sankalp Account Details</a:t>
            </a:r>
          </a:p>
          <a:p>
            <a:pPr lvl="1" algn="ctr">
              <a:buNone/>
            </a:pPr>
            <a:r>
              <a:rPr lang="en-IN" sz="1800" dirty="0" smtClean="0"/>
              <a:t>You can transfer funds online into our account:-</a:t>
            </a:r>
          </a:p>
          <a:p>
            <a:pPr lvl="1" algn="ctr">
              <a:buNone/>
            </a:pPr>
            <a:r>
              <a:rPr lang="en-IN" sz="1800" dirty="0" smtClean="0"/>
              <a:t>“SANKALP” A/C No.-31114719936</a:t>
            </a:r>
          </a:p>
          <a:p>
            <a:pPr lvl="1" algn="ctr">
              <a:buNone/>
            </a:pPr>
            <a:r>
              <a:rPr lang="en-IN" sz="1800" dirty="0" smtClean="0"/>
              <a:t>CIF No: 85757412911</a:t>
            </a:r>
          </a:p>
          <a:p>
            <a:pPr lvl="1" algn="ctr">
              <a:buNone/>
            </a:pPr>
            <a:r>
              <a:rPr lang="en-IN" sz="1800" dirty="0" smtClean="0"/>
              <a:t>IFSC Code: SBIN0001882</a:t>
            </a:r>
          </a:p>
          <a:p>
            <a:pPr lvl="1" algn="ctr">
              <a:buNone/>
            </a:pPr>
            <a:r>
              <a:rPr lang="en-IN" sz="1800" dirty="0" smtClean="0"/>
              <a:t>MICR Code: 831002004</a:t>
            </a:r>
          </a:p>
          <a:p>
            <a:pPr lvl="1" algn="ctr">
              <a:buNone/>
            </a:pPr>
            <a:r>
              <a:rPr lang="en-IN" sz="1800" dirty="0" smtClean="0"/>
              <a:t>Branch code: (1882)</a:t>
            </a:r>
          </a:p>
          <a:p>
            <a:pPr lvl="1" algn="ctr">
              <a:buNone/>
            </a:pPr>
            <a:r>
              <a:rPr lang="en-IN" sz="1800" dirty="0" smtClean="0"/>
              <a:t>Branch: SBI- RIT JAMSHEDPUR</a:t>
            </a:r>
          </a:p>
          <a:p>
            <a:pPr lvl="1" algn="ctr">
              <a:buNone/>
            </a:pPr>
            <a:endParaRPr lang="en-IN" sz="1800" dirty="0" smtClean="0"/>
          </a:p>
          <a:p>
            <a:pPr lvl="2" algn="ctr">
              <a:buNone/>
            </a:pPr>
            <a:r>
              <a:rPr lang="en-IN" sz="1500" dirty="0" smtClean="0"/>
              <a:t>You may also visit our website and pay through online link available over it.</a:t>
            </a:r>
          </a:p>
          <a:p>
            <a:pPr algn="ctr">
              <a:buNone/>
            </a:pPr>
            <a:r>
              <a:rPr lang="en-IN" sz="2400" dirty="0" smtClean="0">
                <a:solidFill>
                  <a:srgbClr val="FF0000"/>
                </a:solidFill>
              </a:rPr>
              <a:t>www.sankalpnitjamshedpur.org</a:t>
            </a:r>
          </a:p>
          <a:p>
            <a:pPr algn="ctr">
              <a:buNone/>
            </a:pPr>
            <a:endParaRPr lang="en-IN" dirty="0" smtClean="0"/>
          </a:p>
          <a:p>
            <a:pPr lvl="2">
              <a:buNone/>
            </a:pPr>
            <a:endParaRPr lang="en-IN" sz="1500" dirty="0" smtClean="0"/>
          </a:p>
          <a:p>
            <a:pPr lvl="1">
              <a:buNone/>
            </a:pPr>
            <a:endParaRPr lang="en-IN" sz="1800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33400" y="381000"/>
            <a:ext cx="76200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>
                <a:solidFill>
                  <a:srgbClr val="FF0000"/>
                </a:solidFill>
              </a:rPr>
              <a:t>“</a:t>
            </a:r>
            <a:r>
              <a:rPr lang="en-IN" sz="4000" dirty="0" smtClean="0">
                <a:solidFill>
                  <a:srgbClr val="FF0000"/>
                </a:solidFill>
              </a:rPr>
              <a:t>You have not lived today until you have done something for someone who can never repay you.”</a:t>
            </a:r>
            <a:r>
              <a:rPr lang="en-IN" sz="4000" dirty="0" smtClean="0"/>
              <a:t> </a:t>
            </a:r>
            <a:endParaRPr lang="en-IN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581400"/>
            <a:ext cx="7620000" cy="198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dirty="0" smtClean="0"/>
              <a:t>Thank You</a:t>
            </a:r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r>
              <a:rPr lang="en-IN" sz="2400" dirty="0" smtClean="0">
                <a:solidFill>
                  <a:srgbClr val="FF0000"/>
                </a:solidFill>
              </a:rPr>
              <a:t>www.sankalpnitjamshedpur.org</a:t>
            </a:r>
          </a:p>
          <a:p>
            <a:pPr algn="ctr"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6324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685800"/>
            <a:ext cx="3505200" cy="1143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Where the mind is without fear </a:t>
            </a:r>
          </a:p>
          <a:p>
            <a:pPr algn="ctr"/>
            <a:r>
              <a:rPr lang="en-IN" dirty="0" smtClean="0">
                <a:solidFill>
                  <a:schemeClr val="tx1"/>
                </a:solidFill>
              </a:rPr>
              <a:t>and </a:t>
            </a:r>
          </a:p>
          <a:p>
            <a:pPr algn="ctr"/>
            <a:r>
              <a:rPr lang="en-IN" dirty="0" smtClean="0">
                <a:solidFill>
                  <a:schemeClr val="tx1"/>
                </a:solidFill>
              </a:rPr>
              <a:t>the head is held high........</a:t>
            </a:r>
            <a:endParaRPr lang="en-IN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b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970" y="304800"/>
            <a:ext cx="8919030" cy="632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153400" cy="2057400"/>
          </a:xfr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IN" sz="3600" dirty="0" smtClean="0"/>
              <a:t>Republic Day celebration </a:t>
            </a:r>
          </a:p>
          <a:p>
            <a:pPr algn="ctr">
              <a:buNone/>
            </a:pPr>
            <a:r>
              <a:rPr lang="en-IN" sz="3600" dirty="0" smtClean="0"/>
              <a:t>across </a:t>
            </a:r>
          </a:p>
          <a:p>
            <a:pPr algn="ctr">
              <a:buNone/>
            </a:pPr>
            <a:r>
              <a:rPr lang="en-IN" sz="3600" dirty="0" smtClean="0"/>
              <a:t>Sankalp Centres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153400" cy="2057400"/>
          </a:xfr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IN" sz="3600" dirty="0" smtClean="0"/>
              <a:t>Madhepura Centre</a:t>
            </a:r>
          </a:p>
          <a:p>
            <a:pPr algn="ctr">
              <a:buNone/>
            </a:pPr>
            <a:r>
              <a:rPr lang="en-IN" sz="3600" dirty="0" err="1" smtClean="0"/>
              <a:t>Gamharia</a:t>
            </a:r>
            <a:endParaRPr lang="en-IN" sz="3600" dirty="0" smtClean="0"/>
          </a:p>
          <a:p>
            <a:pPr algn="ctr">
              <a:buNone/>
            </a:pPr>
            <a:r>
              <a:rPr lang="en-IN" sz="3600" dirty="0" smtClean="0"/>
              <a:t>Bihar 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-20160126-WA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4495800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G-20160126-WA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04800"/>
            <a:ext cx="4114800" cy="2742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MG-20160126-WA0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3200400"/>
            <a:ext cx="41148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153400" cy="2057400"/>
          </a:xfr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IN" sz="3600" dirty="0" smtClean="0"/>
              <a:t>Dhanbad Centre</a:t>
            </a:r>
          </a:p>
          <a:p>
            <a:pPr algn="ctr">
              <a:buNone/>
            </a:pPr>
            <a:r>
              <a:rPr lang="en-IN" sz="3600" dirty="0" smtClean="0"/>
              <a:t>Kendua Block</a:t>
            </a:r>
          </a:p>
          <a:p>
            <a:pPr algn="ctr">
              <a:buNone/>
            </a:pPr>
            <a:r>
              <a:rPr lang="en-IN" sz="3600" dirty="0" smtClean="0"/>
              <a:t>Jharkhand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"/>
            <a:ext cx="44196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8600"/>
            <a:ext cx="44196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352800"/>
            <a:ext cx="44196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221" y="3352800"/>
            <a:ext cx="4394579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214</Words>
  <Application>Microsoft Office PowerPoint</Application>
  <PresentationFormat>On-screen Show (4:3)</PresentationFormat>
  <Paragraphs>58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EASY WAY TO DONATE NOW </vt:lpstr>
      <vt:lpstr>ACCOUNT DETAILS FOR SUPPORT</vt:lpstr>
      <vt:lpstr>     “You have not lived today until you have done something for someone who can never repay you.”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SANKALP-A PLEDGE TO CHANGE</dc:title>
  <dc:creator>Vijay Kumar</dc:creator>
  <cp:lastModifiedBy>Shivendra Srivastava</cp:lastModifiedBy>
  <cp:revision>200</cp:revision>
  <dcterms:created xsi:type="dcterms:W3CDTF">2006-08-16T00:00:00Z</dcterms:created>
  <dcterms:modified xsi:type="dcterms:W3CDTF">2017-02-03T18:41:23Z</dcterms:modified>
</cp:coreProperties>
</file>